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04762F-BA08-49A9-8F8C-FA9FD543DC4F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C77FE21-1BBC-4493-BF6B-4707D7DFBEF7}">
      <dgm:prSet/>
      <dgm:spPr/>
      <dgm:t>
        <a:bodyPr/>
        <a:lstStyle/>
        <a:p>
          <a:r>
            <a:rPr lang="en-GB"/>
            <a:t>a) Cities and the countryside</a:t>
          </a:r>
          <a:endParaRPr lang="en-US"/>
        </a:p>
      </dgm:t>
    </dgm:pt>
    <dgm:pt modelId="{7225671D-ABCD-4EFB-A7B0-A558F44AFBBA}" type="parTrans" cxnId="{6E155FF1-FEE8-41B5-A0C0-7E75091BCBFC}">
      <dgm:prSet/>
      <dgm:spPr/>
      <dgm:t>
        <a:bodyPr/>
        <a:lstStyle/>
        <a:p>
          <a:endParaRPr lang="en-US"/>
        </a:p>
      </dgm:t>
    </dgm:pt>
    <dgm:pt modelId="{88A21CAC-EA2B-4F0E-ADEF-DF3818290E10}" type="sibTrans" cxnId="{6E155FF1-FEE8-41B5-A0C0-7E75091BCBFC}">
      <dgm:prSet/>
      <dgm:spPr/>
      <dgm:t>
        <a:bodyPr/>
        <a:lstStyle/>
        <a:p>
          <a:endParaRPr lang="en-US"/>
        </a:p>
      </dgm:t>
    </dgm:pt>
    <dgm:pt modelId="{D81E29C0-DA93-49CB-B033-98FC8163313E}">
      <dgm:prSet/>
      <dgm:spPr/>
      <dgm:t>
        <a:bodyPr/>
        <a:lstStyle/>
        <a:p>
          <a:r>
            <a:rPr lang="en-GB"/>
            <a:t>b) Cities near the sea</a:t>
          </a:r>
          <a:endParaRPr lang="en-US"/>
        </a:p>
      </dgm:t>
    </dgm:pt>
    <dgm:pt modelId="{B8344EE9-76A8-4EB6-AA19-1FD70EDC6989}" type="parTrans" cxnId="{B89A9A9F-A30C-4F0C-8220-A710E7028C07}">
      <dgm:prSet/>
      <dgm:spPr/>
      <dgm:t>
        <a:bodyPr/>
        <a:lstStyle/>
        <a:p>
          <a:endParaRPr lang="en-US"/>
        </a:p>
      </dgm:t>
    </dgm:pt>
    <dgm:pt modelId="{55F059E2-954E-48CD-AE0B-C5C1B8327084}" type="sibTrans" cxnId="{B89A9A9F-A30C-4F0C-8220-A710E7028C07}">
      <dgm:prSet/>
      <dgm:spPr/>
      <dgm:t>
        <a:bodyPr/>
        <a:lstStyle/>
        <a:p>
          <a:endParaRPr lang="en-US"/>
        </a:p>
      </dgm:t>
    </dgm:pt>
    <dgm:pt modelId="{7CCE574E-6C30-4488-97EB-632FE81ACC36}">
      <dgm:prSet/>
      <dgm:spPr/>
      <dgm:t>
        <a:bodyPr/>
        <a:lstStyle/>
        <a:p>
          <a:r>
            <a:rPr lang="en-GB"/>
            <a:t>c) Energy, money and politics</a:t>
          </a:r>
          <a:endParaRPr lang="en-US"/>
        </a:p>
      </dgm:t>
    </dgm:pt>
    <dgm:pt modelId="{4B7A7C89-60D2-46A6-8C5A-FECBFB2A3438}" type="parTrans" cxnId="{2109E719-8B25-47A9-A9D0-19D11E4B2132}">
      <dgm:prSet/>
      <dgm:spPr/>
      <dgm:t>
        <a:bodyPr/>
        <a:lstStyle/>
        <a:p>
          <a:endParaRPr lang="en-US"/>
        </a:p>
      </dgm:t>
    </dgm:pt>
    <dgm:pt modelId="{78581088-7C41-4BD6-B8FF-F6498D203BED}" type="sibTrans" cxnId="{2109E719-8B25-47A9-A9D0-19D11E4B2132}">
      <dgm:prSet/>
      <dgm:spPr/>
      <dgm:t>
        <a:bodyPr/>
        <a:lstStyle/>
        <a:p>
          <a:endParaRPr lang="en-US"/>
        </a:p>
      </dgm:t>
    </dgm:pt>
    <dgm:pt modelId="{4F4B245E-FAFB-493E-86DF-66707E404678}">
      <dgm:prSet/>
      <dgm:spPr/>
      <dgm:t>
        <a:bodyPr/>
        <a:lstStyle/>
        <a:p>
          <a:r>
            <a:rPr lang="en-GB"/>
            <a:t>d) Working and living in cities</a:t>
          </a:r>
          <a:endParaRPr lang="en-US"/>
        </a:p>
      </dgm:t>
    </dgm:pt>
    <dgm:pt modelId="{DCE513E4-6F59-4CDC-8CF0-E6546A961A75}" type="parTrans" cxnId="{0AE8ED98-625B-48EB-87B0-E25FED139AB5}">
      <dgm:prSet/>
      <dgm:spPr/>
      <dgm:t>
        <a:bodyPr/>
        <a:lstStyle/>
        <a:p>
          <a:endParaRPr lang="en-US"/>
        </a:p>
      </dgm:t>
    </dgm:pt>
    <dgm:pt modelId="{8D7D659F-387F-4FA0-ADB4-3AF2D9BA7BFA}" type="sibTrans" cxnId="{0AE8ED98-625B-48EB-87B0-E25FED139AB5}">
      <dgm:prSet/>
      <dgm:spPr/>
      <dgm:t>
        <a:bodyPr/>
        <a:lstStyle/>
        <a:p>
          <a:endParaRPr lang="en-US"/>
        </a:p>
      </dgm:t>
    </dgm:pt>
    <dgm:pt modelId="{11274C74-FAE6-42E2-951E-33038A1A2DCA}" type="pres">
      <dgm:prSet presAssocID="{B004762F-BA08-49A9-8F8C-FA9FD543DC4F}" presName="linear" presStyleCnt="0">
        <dgm:presLayoutVars>
          <dgm:animLvl val="lvl"/>
          <dgm:resizeHandles val="exact"/>
        </dgm:presLayoutVars>
      </dgm:prSet>
      <dgm:spPr/>
    </dgm:pt>
    <dgm:pt modelId="{29E2DEFA-7B63-47CE-8B13-5D7462EF61A1}" type="pres">
      <dgm:prSet presAssocID="{0C77FE21-1BBC-4493-BF6B-4707D7DFBEF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44B6602-5323-4185-B58A-992D7A4E4233}" type="pres">
      <dgm:prSet presAssocID="{88A21CAC-EA2B-4F0E-ADEF-DF3818290E10}" presName="spacer" presStyleCnt="0"/>
      <dgm:spPr/>
    </dgm:pt>
    <dgm:pt modelId="{28012802-DAAB-4F4A-AA34-3D0D01B9FC3A}" type="pres">
      <dgm:prSet presAssocID="{D81E29C0-DA93-49CB-B033-98FC8163313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93EA79D-C122-43E3-99D0-A6719FA93CC5}" type="pres">
      <dgm:prSet presAssocID="{55F059E2-954E-48CD-AE0B-C5C1B8327084}" presName="spacer" presStyleCnt="0"/>
      <dgm:spPr/>
    </dgm:pt>
    <dgm:pt modelId="{EFBC234E-3350-4216-B98C-0C7BB1448E9E}" type="pres">
      <dgm:prSet presAssocID="{7CCE574E-6C30-4488-97EB-632FE81ACC3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3BA195A-6AF1-4BE2-B6D2-F8DD1CF56A0A}" type="pres">
      <dgm:prSet presAssocID="{78581088-7C41-4BD6-B8FF-F6498D203BED}" presName="spacer" presStyleCnt="0"/>
      <dgm:spPr/>
    </dgm:pt>
    <dgm:pt modelId="{E234014F-9C0B-429F-BF2D-05AF528E7975}" type="pres">
      <dgm:prSet presAssocID="{4F4B245E-FAFB-493E-86DF-66707E40467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99B3D0C-74DA-43BA-8347-B25E509D1F16}" type="presOf" srcId="{D81E29C0-DA93-49CB-B033-98FC8163313E}" destId="{28012802-DAAB-4F4A-AA34-3D0D01B9FC3A}" srcOrd="0" destOrd="0" presId="urn:microsoft.com/office/officeart/2005/8/layout/vList2"/>
    <dgm:cxn modelId="{2109E719-8B25-47A9-A9D0-19D11E4B2132}" srcId="{B004762F-BA08-49A9-8F8C-FA9FD543DC4F}" destId="{7CCE574E-6C30-4488-97EB-632FE81ACC36}" srcOrd="2" destOrd="0" parTransId="{4B7A7C89-60D2-46A6-8C5A-FECBFB2A3438}" sibTransId="{78581088-7C41-4BD6-B8FF-F6498D203BED}"/>
    <dgm:cxn modelId="{CA960528-FA92-416A-A456-9084CAEE392A}" type="presOf" srcId="{7CCE574E-6C30-4488-97EB-632FE81ACC36}" destId="{EFBC234E-3350-4216-B98C-0C7BB1448E9E}" srcOrd="0" destOrd="0" presId="urn:microsoft.com/office/officeart/2005/8/layout/vList2"/>
    <dgm:cxn modelId="{33E52F60-8817-45AA-B88A-CCADB8754956}" type="presOf" srcId="{4F4B245E-FAFB-493E-86DF-66707E404678}" destId="{E234014F-9C0B-429F-BF2D-05AF528E7975}" srcOrd="0" destOrd="0" presId="urn:microsoft.com/office/officeart/2005/8/layout/vList2"/>
    <dgm:cxn modelId="{4A3CCA43-47A3-4925-8224-EB1293597562}" type="presOf" srcId="{0C77FE21-1BBC-4493-BF6B-4707D7DFBEF7}" destId="{29E2DEFA-7B63-47CE-8B13-5D7462EF61A1}" srcOrd="0" destOrd="0" presId="urn:microsoft.com/office/officeart/2005/8/layout/vList2"/>
    <dgm:cxn modelId="{A4082D49-FFCF-4BD6-8F5E-334DD6141916}" type="presOf" srcId="{B004762F-BA08-49A9-8F8C-FA9FD543DC4F}" destId="{11274C74-FAE6-42E2-951E-33038A1A2DCA}" srcOrd="0" destOrd="0" presId="urn:microsoft.com/office/officeart/2005/8/layout/vList2"/>
    <dgm:cxn modelId="{0AE8ED98-625B-48EB-87B0-E25FED139AB5}" srcId="{B004762F-BA08-49A9-8F8C-FA9FD543DC4F}" destId="{4F4B245E-FAFB-493E-86DF-66707E404678}" srcOrd="3" destOrd="0" parTransId="{DCE513E4-6F59-4CDC-8CF0-E6546A961A75}" sibTransId="{8D7D659F-387F-4FA0-ADB4-3AF2D9BA7BFA}"/>
    <dgm:cxn modelId="{B89A9A9F-A30C-4F0C-8220-A710E7028C07}" srcId="{B004762F-BA08-49A9-8F8C-FA9FD543DC4F}" destId="{D81E29C0-DA93-49CB-B033-98FC8163313E}" srcOrd="1" destOrd="0" parTransId="{B8344EE9-76A8-4EB6-AA19-1FD70EDC6989}" sibTransId="{55F059E2-954E-48CD-AE0B-C5C1B8327084}"/>
    <dgm:cxn modelId="{6E155FF1-FEE8-41B5-A0C0-7E75091BCBFC}" srcId="{B004762F-BA08-49A9-8F8C-FA9FD543DC4F}" destId="{0C77FE21-1BBC-4493-BF6B-4707D7DFBEF7}" srcOrd="0" destOrd="0" parTransId="{7225671D-ABCD-4EFB-A7B0-A558F44AFBBA}" sibTransId="{88A21CAC-EA2B-4F0E-ADEF-DF3818290E10}"/>
    <dgm:cxn modelId="{B8E9CAAB-A84F-4A94-835C-535889D3F2C0}" type="presParOf" srcId="{11274C74-FAE6-42E2-951E-33038A1A2DCA}" destId="{29E2DEFA-7B63-47CE-8B13-5D7462EF61A1}" srcOrd="0" destOrd="0" presId="urn:microsoft.com/office/officeart/2005/8/layout/vList2"/>
    <dgm:cxn modelId="{6793CC39-E5DF-4364-856C-85F50F7E6793}" type="presParOf" srcId="{11274C74-FAE6-42E2-951E-33038A1A2DCA}" destId="{D44B6602-5323-4185-B58A-992D7A4E4233}" srcOrd="1" destOrd="0" presId="urn:microsoft.com/office/officeart/2005/8/layout/vList2"/>
    <dgm:cxn modelId="{21DE9CF8-3D2F-4F4B-AD2C-9E4A7996FC99}" type="presParOf" srcId="{11274C74-FAE6-42E2-951E-33038A1A2DCA}" destId="{28012802-DAAB-4F4A-AA34-3D0D01B9FC3A}" srcOrd="2" destOrd="0" presId="urn:microsoft.com/office/officeart/2005/8/layout/vList2"/>
    <dgm:cxn modelId="{0FAF6277-9EE9-46F3-8CFA-A804E2FBFABC}" type="presParOf" srcId="{11274C74-FAE6-42E2-951E-33038A1A2DCA}" destId="{093EA79D-C122-43E3-99D0-A6719FA93CC5}" srcOrd="3" destOrd="0" presId="urn:microsoft.com/office/officeart/2005/8/layout/vList2"/>
    <dgm:cxn modelId="{018D9D58-8976-4A06-A952-4E155C1C2106}" type="presParOf" srcId="{11274C74-FAE6-42E2-951E-33038A1A2DCA}" destId="{EFBC234E-3350-4216-B98C-0C7BB1448E9E}" srcOrd="4" destOrd="0" presId="urn:microsoft.com/office/officeart/2005/8/layout/vList2"/>
    <dgm:cxn modelId="{6081122B-A29C-4303-9464-C9FB87822624}" type="presParOf" srcId="{11274C74-FAE6-42E2-951E-33038A1A2DCA}" destId="{A3BA195A-6AF1-4BE2-B6D2-F8DD1CF56A0A}" srcOrd="5" destOrd="0" presId="urn:microsoft.com/office/officeart/2005/8/layout/vList2"/>
    <dgm:cxn modelId="{1F3FF07E-85EC-4249-A729-3C8522DD289F}" type="presParOf" srcId="{11274C74-FAE6-42E2-951E-33038A1A2DCA}" destId="{E234014F-9C0B-429F-BF2D-05AF528E797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86D8ED-379A-412A-9023-D0F0665DFE8D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DD0F809-1889-4323-8DB2-01F21BC807DD}">
      <dgm:prSet/>
      <dgm:spPr/>
      <dgm:t>
        <a:bodyPr/>
        <a:lstStyle/>
        <a:p>
          <a:r>
            <a:rPr lang="en-GB" dirty="0"/>
            <a:t>1. Cities will have many centres</a:t>
          </a:r>
          <a:endParaRPr lang="en-US" dirty="0"/>
        </a:p>
      </dgm:t>
    </dgm:pt>
    <dgm:pt modelId="{78A1AC92-6C08-4A15-8D16-EA0AAB1E877D}" type="parTrans" cxnId="{A7FDF49E-B204-4DC6-B618-6EA32E5981D2}">
      <dgm:prSet/>
      <dgm:spPr/>
      <dgm:t>
        <a:bodyPr/>
        <a:lstStyle/>
        <a:p>
          <a:endParaRPr lang="en-US"/>
        </a:p>
      </dgm:t>
    </dgm:pt>
    <dgm:pt modelId="{AE64763D-F50A-4C23-A4AB-E41535D37076}" type="sibTrans" cxnId="{A7FDF49E-B204-4DC6-B618-6EA32E5981D2}">
      <dgm:prSet/>
      <dgm:spPr/>
      <dgm:t>
        <a:bodyPr/>
        <a:lstStyle/>
        <a:p>
          <a:endParaRPr lang="en-US"/>
        </a:p>
      </dgm:t>
    </dgm:pt>
    <dgm:pt modelId="{600307C9-8E2B-4F47-A9D0-D54C5FFE1627}">
      <dgm:prSet/>
      <dgm:spPr/>
      <dgm:t>
        <a:bodyPr/>
        <a:lstStyle/>
        <a:p>
          <a:r>
            <a:rPr lang="en-US" dirty="0"/>
            <a:t>2. Big cities will stop growing</a:t>
          </a:r>
        </a:p>
      </dgm:t>
    </dgm:pt>
    <dgm:pt modelId="{CCBCB075-D38C-40D5-AF23-C1023684F4A7}" type="parTrans" cxnId="{D5A278B2-2FE8-4436-80ED-9DD232F4A8BC}">
      <dgm:prSet/>
      <dgm:spPr/>
      <dgm:t>
        <a:bodyPr/>
        <a:lstStyle/>
        <a:p>
          <a:endParaRPr lang="en-US"/>
        </a:p>
      </dgm:t>
    </dgm:pt>
    <dgm:pt modelId="{C1C5F639-B862-491E-BC98-FADA1E6765D0}" type="sibTrans" cxnId="{D5A278B2-2FE8-4436-80ED-9DD232F4A8BC}">
      <dgm:prSet/>
      <dgm:spPr/>
      <dgm:t>
        <a:bodyPr/>
        <a:lstStyle/>
        <a:p>
          <a:endParaRPr lang="en-US"/>
        </a:p>
      </dgm:t>
    </dgm:pt>
    <dgm:pt modelId="{B7A2586F-E6CF-4D4D-9DC8-45D8F230D3AE}">
      <dgm:prSet/>
      <dgm:spPr/>
      <dgm:t>
        <a:bodyPr/>
        <a:lstStyle/>
        <a:p>
          <a:r>
            <a:rPr lang="en-US" dirty="0"/>
            <a:t>3. Buildings will use local materials</a:t>
          </a:r>
        </a:p>
      </dgm:t>
    </dgm:pt>
    <dgm:pt modelId="{97123579-92A6-4D45-ACCD-C151340B4B1C}" type="parTrans" cxnId="{7CD3F6F8-819A-4025-A409-BC22CC9702C1}">
      <dgm:prSet/>
      <dgm:spPr/>
      <dgm:t>
        <a:bodyPr/>
        <a:lstStyle/>
        <a:p>
          <a:endParaRPr lang="en-US"/>
        </a:p>
      </dgm:t>
    </dgm:pt>
    <dgm:pt modelId="{BF0B2DDA-DEEC-46C1-8007-39B78F43F9D4}" type="sibTrans" cxnId="{7CD3F6F8-819A-4025-A409-BC22CC9702C1}">
      <dgm:prSet/>
      <dgm:spPr/>
      <dgm:t>
        <a:bodyPr/>
        <a:lstStyle/>
        <a:p>
          <a:endParaRPr lang="en-US"/>
        </a:p>
      </dgm:t>
    </dgm:pt>
    <dgm:pt modelId="{33F267EE-D025-4A3B-B4A5-D1ABE34AE8C2}">
      <dgm:prSet/>
      <dgm:spPr/>
      <dgm:t>
        <a:bodyPr/>
        <a:lstStyle/>
        <a:p>
          <a:r>
            <a:rPr lang="en-US" dirty="0"/>
            <a:t>4. There might be political problems</a:t>
          </a:r>
        </a:p>
      </dgm:t>
    </dgm:pt>
    <dgm:pt modelId="{DBD0A1F5-3282-4335-8AA3-6B4861FC4759}" type="parTrans" cxnId="{35CEE4B0-5919-41AE-9573-7E83CD57BFDA}">
      <dgm:prSet/>
      <dgm:spPr/>
      <dgm:t>
        <a:bodyPr/>
        <a:lstStyle/>
        <a:p>
          <a:endParaRPr lang="en-US"/>
        </a:p>
      </dgm:t>
    </dgm:pt>
    <dgm:pt modelId="{F4DEBF7E-DFE6-4277-8DC7-591BBA0418BB}" type="sibTrans" cxnId="{35CEE4B0-5919-41AE-9573-7E83CD57BFDA}">
      <dgm:prSet/>
      <dgm:spPr/>
      <dgm:t>
        <a:bodyPr/>
        <a:lstStyle/>
        <a:p>
          <a:endParaRPr lang="en-US"/>
        </a:p>
      </dgm:t>
    </dgm:pt>
    <dgm:pt modelId="{814BDAA7-4DC3-4B34-903C-192478545185}">
      <dgm:prSet/>
      <dgm:spPr/>
      <dgm:t>
        <a:bodyPr/>
        <a:lstStyle/>
        <a:p>
          <a:r>
            <a:rPr lang="en-US" dirty="0"/>
            <a:t>5. Some cities near the sea will need help</a:t>
          </a:r>
        </a:p>
      </dgm:t>
    </dgm:pt>
    <dgm:pt modelId="{747219AF-E1A9-4ACB-8B17-3564170ABE22}" type="parTrans" cxnId="{39EFD3A4-7297-40B5-A9BA-D1EB39E660E4}">
      <dgm:prSet/>
      <dgm:spPr/>
      <dgm:t>
        <a:bodyPr/>
        <a:lstStyle/>
        <a:p>
          <a:endParaRPr lang="en-US"/>
        </a:p>
      </dgm:t>
    </dgm:pt>
    <dgm:pt modelId="{2C75D7B4-8308-46C2-B9C9-54F50F80FA7B}" type="sibTrans" cxnId="{39EFD3A4-7297-40B5-A9BA-D1EB39E660E4}">
      <dgm:prSet/>
      <dgm:spPr/>
      <dgm:t>
        <a:bodyPr/>
        <a:lstStyle/>
        <a:p>
          <a:endParaRPr lang="en-US"/>
        </a:p>
      </dgm:t>
    </dgm:pt>
    <dgm:pt modelId="{9616C68B-735D-4B7D-9D13-2491DFC966BD}" type="pres">
      <dgm:prSet presAssocID="{C686D8ED-379A-412A-9023-D0F0665DFE8D}" presName="linear" presStyleCnt="0">
        <dgm:presLayoutVars>
          <dgm:dir/>
          <dgm:animLvl val="lvl"/>
          <dgm:resizeHandles val="exact"/>
        </dgm:presLayoutVars>
      </dgm:prSet>
      <dgm:spPr/>
    </dgm:pt>
    <dgm:pt modelId="{15FA3E50-2641-4797-A844-F6AB8136A741}" type="pres">
      <dgm:prSet presAssocID="{4DD0F809-1889-4323-8DB2-01F21BC807DD}" presName="parentLin" presStyleCnt="0"/>
      <dgm:spPr/>
    </dgm:pt>
    <dgm:pt modelId="{3F5213E9-70B1-49EF-AC55-E37A2C590505}" type="pres">
      <dgm:prSet presAssocID="{4DD0F809-1889-4323-8DB2-01F21BC807DD}" presName="parentLeftMargin" presStyleLbl="node1" presStyleIdx="0" presStyleCnt="5"/>
      <dgm:spPr/>
    </dgm:pt>
    <dgm:pt modelId="{17B3E32F-B28C-4EB9-9C5D-8C345D8A79B3}" type="pres">
      <dgm:prSet presAssocID="{4DD0F809-1889-4323-8DB2-01F21BC807D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57899D8-B5CD-492B-A21D-A1BA2D323EE1}" type="pres">
      <dgm:prSet presAssocID="{4DD0F809-1889-4323-8DB2-01F21BC807DD}" presName="negativeSpace" presStyleCnt="0"/>
      <dgm:spPr/>
    </dgm:pt>
    <dgm:pt modelId="{84EC6ECC-6230-4371-8B4A-EA8686266274}" type="pres">
      <dgm:prSet presAssocID="{4DD0F809-1889-4323-8DB2-01F21BC807DD}" presName="childText" presStyleLbl="conFgAcc1" presStyleIdx="0" presStyleCnt="5">
        <dgm:presLayoutVars>
          <dgm:bulletEnabled val="1"/>
        </dgm:presLayoutVars>
      </dgm:prSet>
      <dgm:spPr/>
    </dgm:pt>
    <dgm:pt modelId="{12F7E133-6B3F-485C-9631-EFD0A9968546}" type="pres">
      <dgm:prSet presAssocID="{AE64763D-F50A-4C23-A4AB-E41535D37076}" presName="spaceBetweenRectangles" presStyleCnt="0"/>
      <dgm:spPr/>
    </dgm:pt>
    <dgm:pt modelId="{A36FFE73-7AD2-4FD3-9302-C45FD05FD85E}" type="pres">
      <dgm:prSet presAssocID="{600307C9-8E2B-4F47-A9D0-D54C5FFE1627}" presName="parentLin" presStyleCnt="0"/>
      <dgm:spPr/>
    </dgm:pt>
    <dgm:pt modelId="{1960399A-A9E6-4096-8534-F9810333F22F}" type="pres">
      <dgm:prSet presAssocID="{600307C9-8E2B-4F47-A9D0-D54C5FFE1627}" presName="parentLeftMargin" presStyleLbl="node1" presStyleIdx="0" presStyleCnt="5"/>
      <dgm:spPr/>
    </dgm:pt>
    <dgm:pt modelId="{4074EE69-F390-48E8-B8F4-B643F5AE2B9B}" type="pres">
      <dgm:prSet presAssocID="{600307C9-8E2B-4F47-A9D0-D54C5FFE162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BAED4B8-F14B-46AB-998D-5A8B9F65A015}" type="pres">
      <dgm:prSet presAssocID="{600307C9-8E2B-4F47-A9D0-D54C5FFE1627}" presName="negativeSpace" presStyleCnt="0"/>
      <dgm:spPr/>
    </dgm:pt>
    <dgm:pt modelId="{89F08051-C8AF-4053-BFEE-B19B4CF87E71}" type="pres">
      <dgm:prSet presAssocID="{600307C9-8E2B-4F47-A9D0-D54C5FFE1627}" presName="childText" presStyleLbl="conFgAcc1" presStyleIdx="1" presStyleCnt="5">
        <dgm:presLayoutVars>
          <dgm:bulletEnabled val="1"/>
        </dgm:presLayoutVars>
      </dgm:prSet>
      <dgm:spPr/>
    </dgm:pt>
    <dgm:pt modelId="{DBDD560A-0167-4008-8E83-9CBD8878437C}" type="pres">
      <dgm:prSet presAssocID="{C1C5F639-B862-491E-BC98-FADA1E6765D0}" presName="spaceBetweenRectangles" presStyleCnt="0"/>
      <dgm:spPr/>
    </dgm:pt>
    <dgm:pt modelId="{31C46BD3-ACB1-485A-8A5A-DDD04CD75F27}" type="pres">
      <dgm:prSet presAssocID="{B7A2586F-E6CF-4D4D-9DC8-45D8F230D3AE}" presName="parentLin" presStyleCnt="0"/>
      <dgm:spPr/>
    </dgm:pt>
    <dgm:pt modelId="{49E2C769-9EBF-4AD0-BD9E-CCC6F33F830D}" type="pres">
      <dgm:prSet presAssocID="{B7A2586F-E6CF-4D4D-9DC8-45D8F230D3AE}" presName="parentLeftMargin" presStyleLbl="node1" presStyleIdx="1" presStyleCnt="5"/>
      <dgm:spPr/>
    </dgm:pt>
    <dgm:pt modelId="{72CCC0ED-D185-4B3E-B35A-306393112057}" type="pres">
      <dgm:prSet presAssocID="{B7A2586F-E6CF-4D4D-9DC8-45D8F230D3AE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A93C86-61B0-4CB7-BB4D-D3B52AFD28A8}" type="pres">
      <dgm:prSet presAssocID="{B7A2586F-E6CF-4D4D-9DC8-45D8F230D3AE}" presName="negativeSpace" presStyleCnt="0"/>
      <dgm:spPr/>
    </dgm:pt>
    <dgm:pt modelId="{C4E33B53-9E84-4BA2-9929-9C78853202E6}" type="pres">
      <dgm:prSet presAssocID="{B7A2586F-E6CF-4D4D-9DC8-45D8F230D3AE}" presName="childText" presStyleLbl="conFgAcc1" presStyleIdx="2" presStyleCnt="5">
        <dgm:presLayoutVars>
          <dgm:bulletEnabled val="1"/>
        </dgm:presLayoutVars>
      </dgm:prSet>
      <dgm:spPr/>
    </dgm:pt>
    <dgm:pt modelId="{55DD072F-79AD-4DBB-A067-58A2EC9B20DC}" type="pres">
      <dgm:prSet presAssocID="{BF0B2DDA-DEEC-46C1-8007-39B78F43F9D4}" presName="spaceBetweenRectangles" presStyleCnt="0"/>
      <dgm:spPr/>
    </dgm:pt>
    <dgm:pt modelId="{3DEA2EA0-2D0F-4FC1-B063-D2A9C051643E}" type="pres">
      <dgm:prSet presAssocID="{33F267EE-D025-4A3B-B4A5-D1ABE34AE8C2}" presName="parentLin" presStyleCnt="0"/>
      <dgm:spPr/>
    </dgm:pt>
    <dgm:pt modelId="{0C1A8934-07BA-4620-AF4A-8918E4C9E018}" type="pres">
      <dgm:prSet presAssocID="{33F267EE-D025-4A3B-B4A5-D1ABE34AE8C2}" presName="parentLeftMargin" presStyleLbl="node1" presStyleIdx="2" presStyleCnt="5"/>
      <dgm:spPr/>
    </dgm:pt>
    <dgm:pt modelId="{46936C9E-DA4E-45CF-AEF9-9E62E3FD9CCB}" type="pres">
      <dgm:prSet presAssocID="{33F267EE-D025-4A3B-B4A5-D1ABE34AE8C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547EB4E-ADD6-4732-9E2B-96128046D5C5}" type="pres">
      <dgm:prSet presAssocID="{33F267EE-D025-4A3B-B4A5-D1ABE34AE8C2}" presName="negativeSpace" presStyleCnt="0"/>
      <dgm:spPr/>
    </dgm:pt>
    <dgm:pt modelId="{8380B2B7-24EE-435E-9671-99EA7D07433D}" type="pres">
      <dgm:prSet presAssocID="{33F267EE-D025-4A3B-B4A5-D1ABE34AE8C2}" presName="childText" presStyleLbl="conFgAcc1" presStyleIdx="3" presStyleCnt="5">
        <dgm:presLayoutVars>
          <dgm:bulletEnabled val="1"/>
        </dgm:presLayoutVars>
      </dgm:prSet>
      <dgm:spPr/>
    </dgm:pt>
    <dgm:pt modelId="{C8B04373-6231-4AF6-8144-AF79E91F8023}" type="pres">
      <dgm:prSet presAssocID="{F4DEBF7E-DFE6-4277-8DC7-591BBA0418BB}" presName="spaceBetweenRectangles" presStyleCnt="0"/>
      <dgm:spPr/>
    </dgm:pt>
    <dgm:pt modelId="{03210F9E-CD85-4BC3-998C-9F5C5DB701A3}" type="pres">
      <dgm:prSet presAssocID="{814BDAA7-4DC3-4B34-903C-192478545185}" presName="parentLin" presStyleCnt="0"/>
      <dgm:spPr/>
    </dgm:pt>
    <dgm:pt modelId="{BA79C450-44AB-4A4D-AEE7-4F7AECF6FC23}" type="pres">
      <dgm:prSet presAssocID="{814BDAA7-4DC3-4B34-903C-192478545185}" presName="parentLeftMargin" presStyleLbl="node1" presStyleIdx="3" presStyleCnt="5"/>
      <dgm:spPr/>
    </dgm:pt>
    <dgm:pt modelId="{0CEB60C4-AA9C-44BF-9430-6EF4FDB29CD8}" type="pres">
      <dgm:prSet presAssocID="{814BDAA7-4DC3-4B34-903C-192478545185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BC6EF84-271C-4C1E-9CE0-A50CAD54CFAF}" type="pres">
      <dgm:prSet presAssocID="{814BDAA7-4DC3-4B34-903C-192478545185}" presName="negativeSpace" presStyleCnt="0"/>
      <dgm:spPr/>
    </dgm:pt>
    <dgm:pt modelId="{25E37953-FC5B-47F1-92BC-7068E2B7B325}" type="pres">
      <dgm:prSet presAssocID="{814BDAA7-4DC3-4B34-903C-192478545185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86788E0A-3F8E-4C19-ABD8-495F22BC8205}" type="presOf" srcId="{600307C9-8E2B-4F47-A9D0-D54C5FFE1627}" destId="{4074EE69-F390-48E8-B8F4-B643F5AE2B9B}" srcOrd="1" destOrd="0" presId="urn:microsoft.com/office/officeart/2005/8/layout/list1"/>
    <dgm:cxn modelId="{F185A823-14F6-48CD-A011-0D9EE6D18DF4}" type="presOf" srcId="{600307C9-8E2B-4F47-A9D0-D54C5FFE1627}" destId="{1960399A-A9E6-4096-8534-F9810333F22F}" srcOrd="0" destOrd="0" presId="urn:microsoft.com/office/officeart/2005/8/layout/list1"/>
    <dgm:cxn modelId="{3BF16A28-3A93-46F8-A98F-071A29CBD390}" type="presOf" srcId="{33F267EE-D025-4A3B-B4A5-D1ABE34AE8C2}" destId="{0C1A8934-07BA-4620-AF4A-8918E4C9E018}" srcOrd="0" destOrd="0" presId="urn:microsoft.com/office/officeart/2005/8/layout/list1"/>
    <dgm:cxn modelId="{FE30D12B-3D29-4C86-8943-2F30510E73F7}" type="presOf" srcId="{4DD0F809-1889-4323-8DB2-01F21BC807DD}" destId="{17B3E32F-B28C-4EB9-9C5D-8C345D8A79B3}" srcOrd="1" destOrd="0" presId="urn:microsoft.com/office/officeart/2005/8/layout/list1"/>
    <dgm:cxn modelId="{B659F131-B160-48C0-90A9-AF2C56B51948}" type="presOf" srcId="{C686D8ED-379A-412A-9023-D0F0665DFE8D}" destId="{9616C68B-735D-4B7D-9D13-2491DFC966BD}" srcOrd="0" destOrd="0" presId="urn:microsoft.com/office/officeart/2005/8/layout/list1"/>
    <dgm:cxn modelId="{A7FDF49E-B204-4DC6-B618-6EA32E5981D2}" srcId="{C686D8ED-379A-412A-9023-D0F0665DFE8D}" destId="{4DD0F809-1889-4323-8DB2-01F21BC807DD}" srcOrd="0" destOrd="0" parTransId="{78A1AC92-6C08-4A15-8D16-EA0AAB1E877D}" sibTransId="{AE64763D-F50A-4C23-A4AB-E41535D37076}"/>
    <dgm:cxn modelId="{39EFD3A4-7297-40B5-A9BA-D1EB39E660E4}" srcId="{C686D8ED-379A-412A-9023-D0F0665DFE8D}" destId="{814BDAA7-4DC3-4B34-903C-192478545185}" srcOrd="4" destOrd="0" parTransId="{747219AF-E1A9-4ACB-8B17-3564170ABE22}" sibTransId="{2C75D7B4-8308-46C2-B9C9-54F50F80FA7B}"/>
    <dgm:cxn modelId="{D3D4A7A7-8877-4DE8-B9F0-95C190958BD0}" type="presOf" srcId="{814BDAA7-4DC3-4B34-903C-192478545185}" destId="{BA79C450-44AB-4A4D-AEE7-4F7AECF6FC23}" srcOrd="0" destOrd="0" presId="urn:microsoft.com/office/officeart/2005/8/layout/list1"/>
    <dgm:cxn modelId="{35CEE4B0-5919-41AE-9573-7E83CD57BFDA}" srcId="{C686D8ED-379A-412A-9023-D0F0665DFE8D}" destId="{33F267EE-D025-4A3B-B4A5-D1ABE34AE8C2}" srcOrd="3" destOrd="0" parTransId="{DBD0A1F5-3282-4335-8AA3-6B4861FC4759}" sibTransId="{F4DEBF7E-DFE6-4277-8DC7-591BBA0418BB}"/>
    <dgm:cxn modelId="{D5A278B2-2FE8-4436-80ED-9DD232F4A8BC}" srcId="{C686D8ED-379A-412A-9023-D0F0665DFE8D}" destId="{600307C9-8E2B-4F47-A9D0-D54C5FFE1627}" srcOrd="1" destOrd="0" parTransId="{CCBCB075-D38C-40D5-AF23-C1023684F4A7}" sibTransId="{C1C5F639-B862-491E-BC98-FADA1E6765D0}"/>
    <dgm:cxn modelId="{9EC690B3-0E19-41D9-BF00-9620BB8E7782}" type="presOf" srcId="{4DD0F809-1889-4323-8DB2-01F21BC807DD}" destId="{3F5213E9-70B1-49EF-AC55-E37A2C590505}" srcOrd="0" destOrd="0" presId="urn:microsoft.com/office/officeart/2005/8/layout/list1"/>
    <dgm:cxn modelId="{4A2DCDCE-4094-4F46-BBF9-530AF1BC9893}" type="presOf" srcId="{814BDAA7-4DC3-4B34-903C-192478545185}" destId="{0CEB60C4-AA9C-44BF-9430-6EF4FDB29CD8}" srcOrd="1" destOrd="0" presId="urn:microsoft.com/office/officeart/2005/8/layout/list1"/>
    <dgm:cxn modelId="{D12A86D2-8291-4624-92FC-E0F254B08219}" type="presOf" srcId="{33F267EE-D025-4A3B-B4A5-D1ABE34AE8C2}" destId="{46936C9E-DA4E-45CF-AEF9-9E62E3FD9CCB}" srcOrd="1" destOrd="0" presId="urn:microsoft.com/office/officeart/2005/8/layout/list1"/>
    <dgm:cxn modelId="{85C052DA-5E07-4E4B-9F66-01EA7DBF1500}" type="presOf" srcId="{B7A2586F-E6CF-4D4D-9DC8-45D8F230D3AE}" destId="{72CCC0ED-D185-4B3E-B35A-306393112057}" srcOrd="1" destOrd="0" presId="urn:microsoft.com/office/officeart/2005/8/layout/list1"/>
    <dgm:cxn modelId="{5B09B8E9-E611-41FC-95D6-FCD1EEAC752E}" type="presOf" srcId="{B7A2586F-E6CF-4D4D-9DC8-45D8F230D3AE}" destId="{49E2C769-9EBF-4AD0-BD9E-CCC6F33F830D}" srcOrd="0" destOrd="0" presId="urn:microsoft.com/office/officeart/2005/8/layout/list1"/>
    <dgm:cxn modelId="{7CD3F6F8-819A-4025-A409-BC22CC9702C1}" srcId="{C686D8ED-379A-412A-9023-D0F0665DFE8D}" destId="{B7A2586F-E6CF-4D4D-9DC8-45D8F230D3AE}" srcOrd="2" destOrd="0" parTransId="{97123579-92A6-4D45-ACCD-C151340B4B1C}" sibTransId="{BF0B2DDA-DEEC-46C1-8007-39B78F43F9D4}"/>
    <dgm:cxn modelId="{859D6259-707C-4854-BECF-130A5DEFFCD2}" type="presParOf" srcId="{9616C68B-735D-4B7D-9D13-2491DFC966BD}" destId="{15FA3E50-2641-4797-A844-F6AB8136A741}" srcOrd="0" destOrd="0" presId="urn:microsoft.com/office/officeart/2005/8/layout/list1"/>
    <dgm:cxn modelId="{11F15610-EC4F-4519-BDA8-12F53F0E6C04}" type="presParOf" srcId="{15FA3E50-2641-4797-A844-F6AB8136A741}" destId="{3F5213E9-70B1-49EF-AC55-E37A2C590505}" srcOrd="0" destOrd="0" presId="urn:microsoft.com/office/officeart/2005/8/layout/list1"/>
    <dgm:cxn modelId="{BF80E393-E546-4091-A715-AE0256797C61}" type="presParOf" srcId="{15FA3E50-2641-4797-A844-F6AB8136A741}" destId="{17B3E32F-B28C-4EB9-9C5D-8C345D8A79B3}" srcOrd="1" destOrd="0" presId="urn:microsoft.com/office/officeart/2005/8/layout/list1"/>
    <dgm:cxn modelId="{54E7D06B-3F48-4D4C-B9D4-8820057D6F18}" type="presParOf" srcId="{9616C68B-735D-4B7D-9D13-2491DFC966BD}" destId="{157899D8-B5CD-492B-A21D-A1BA2D323EE1}" srcOrd="1" destOrd="0" presId="urn:microsoft.com/office/officeart/2005/8/layout/list1"/>
    <dgm:cxn modelId="{F86388FA-C2BE-44E0-95F2-51BEFE0533D7}" type="presParOf" srcId="{9616C68B-735D-4B7D-9D13-2491DFC966BD}" destId="{84EC6ECC-6230-4371-8B4A-EA8686266274}" srcOrd="2" destOrd="0" presId="urn:microsoft.com/office/officeart/2005/8/layout/list1"/>
    <dgm:cxn modelId="{64BC662C-68B0-47A1-9DE8-3A512989DC82}" type="presParOf" srcId="{9616C68B-735D-4B7D-9D13-2491DFC966BD}" destId="{12F7E133-6B3F-485C-9631-EFD0A9968546}" srcOrd="3" destOrd="0" presId="urn:microsoft.com/office/officeart/2005/8/layout/list1"/>
    <dgm:cxn modelId="{35780694-9AE8-4A2A-B7A5-DFC51DDCDACE}" type="presParOf" srcId="{9616C68B-735D-4B7D-9D13-2491DFC966BD}" destId="{A36FFE73-7AD2-4FD3-9302-C45FD05FD85E}" srcOrd="4" destOrd="0" presId="urn:microsoft.com/office/officeart/2005/8/layout/list1"/>
    <dgm:cxn modelId="{6CB4C1BB-B55E-4C44-8920-623352188B68}" type="presParOf" srcId="{A36FFE73-7AD2-4FD3-9302-C45FD05FD85E}" destId="{1960399A-A9E6-4096-8534-F9810333F22F}" srcOrd="0" destOrd="0" presId="urn:microsoft.com/office/officeart/2005/8/layout/list1"/>
    <dgm:cxn modelId="{2796CC84-DC8A-46C2-8B3B-A8148419E9E7}" type="presParOf" srcId="{A36FFE73-7AD2-4FD3-9302-C45FD05FD85E}" destId="{4074EE69-F390-48E8-B8F4-B643F5AE2B9B}" srcOrd="1" destOrd="0" presId="urn:microsoft.com/office/officeart/2005/8/layout/list1"/>
    <dgm:cxn modelId="{9012B458-B6EA-438D-A8EC-92CAA79D20A5}" type="presParOf" srcId="{9616C68B-735D-4B7D-9D13-2491DFC966BD}" destId="{1BAED4B8-F14B-46AB-998D-5A8B9F65A015}" srcOrd="5" destOrd="0" presId="urn:microsoft.com/office/officeart/2005/8/layout/list1"/>
    <dgm:cxn modelId="{A5273258-DFC5-4705-BCD1-AECAF95599B3}" type="presParOf" srcId="{9616C68B-735D-4B7D-9D13-2491DFC966BD}" destId="{89F08051-C8AF-4053-BFEE-B19B4CF87E71}" srcOrd="6" destOrd="0" presId="urn:microsoft.com/office/officeart/2005/8/layout/list1"/>
    <dgm:cxn modelId="{FA388FD0-C1D1-4BF3-B780-AC727790FB09}" type="presParOf" srcId="{9616C68B-735D-4B7D-9D13-2491DFC966BD}" destId="{DBDD560A-0167-4008-8E83-9CBD8878437C}" srcOrd="7" destOrd="0" presId="urn:microsoft.com/office/officeart/2005/8/layout/list1"/>
    <dgm:cxn modelId="{6EE7A383-458C-46B1-A8E4-D5F95073E64C}" type="presParOf" srcId="{9616C68B-735D-4B7D-9D13-2491DFC966BD}" destId="{31C46BD3-ACB1-485A-8A5A-DDD04CD75F27}" srcOrd="8" destOrd="0" presId="urn:microsoft.com/office/officeart/2005/8/layout/list1"/>
    <dgm:cxn modelId="{100D4D42-829E-4AA9-88FD-CA922A505518}" type="presParOf" srcId="{31C46BD3-ACB1-485A-8A5A-DDD04CD75F27}" destId="{49E2C769-9EBF-4AD0-BD9E-CCC6F33F830D}" srcOrd="0" destOrd="0" presId="urn:microsoft.com/office/officeart/2005/8/layout/list1"/>
    <dgm:cxn modelId="{7A29EB41-ADAD-4B2B-9BA6-BE73A9960D15}" type="presParOf" srcId="{31C46BD3-ACB1-485A-8A5A-DDD04CD75F27}" destId="{72CCC0ED-D185-4B3E-B35A-306393112057}" srcOrd="1" destOrd="0" presId="urn:microsoft.com/office/officeart/2005/8/layout/list1"/>
    <dgm:cxn modelId="{22C8FD48-48D2-4F56-947D-E57A35CE07B4}" type="presParOf" srcId="{9616C68B-735D-4B7D-9D13-2491DFC966BD}" destId="{80A93C86-61B0-4CB7-BB4D-D3B52AFD28A8}" srcOrd="9" destOrd="0" presId="urn:microsoft.com/office/officeart/2005/8/layout/list1"/>
    <dgm:cxn modelId="{DB7BB03C-34C6-45AF-9A2E-F209BCFC6833}" type="presParOf" srcId="{9616C68B-735D-4B7D-9D13-2491DFC966BD}" destId="{C4E33B53-9E84-4BA2-9929-9C78853202E6}" srcOrd="10" destOrd="0" presId="urn:microsoft.com/office/officeart/2005/8/layout/list1"/>
    <dgm:cxn modelId="{1473B983-3633-46E5-9B65-5EB984014486}" type="presParOf" srcId="{9616C68B-735D-4B7D-9D13-2491DFC966BD}" destId="{55DD072F-79AD-4DBB-A067-58A2EC9B20DC}" srcOrd="11" destOrd="0" presId="urn:microsoft.com/office/officeart/2005/8/layout/list1"/>
    <dgm:cxn modelId="{BE97FB06-2F88-4237-BADE-2636D5EDDD54}" type="presParOf" srcId="{9616C68B-735D-4B7D-9D13-2491DFC966BD}" destId="{3DEA2EA0-2D0F-4FC1-B063-D2A9C051643E}" srcOrd="12" destOrd="0" presId="urn:microsoft.com/office/officeart/2005/8/layout/list1"/>
    <dgm:cxn modelId="{4A35D4A0-B76E-45C8-A28C-71F048017B1F}" type="presParOf" srcId="{3DEA2EA0-2D0F-4FC1-B063-D2A9C051643E}" destId="{0C1A8934-07BA-4620-AF4A-8918E4C9E018}" srcOrd="0" destOrd="0" presId="urn:microsoft.com/office/officeart/2005/8/layout/list1"/>
    <dgm:cxn modelId="{A705A566-36D2-4B6D-9D00-7E2C7D70E578}" type="presParOf" srcId="{3DEA2EA0-2D0F-4FC1-B063-D2A9C051643E}" destId="{46936C9E-DA4E-45CF-AEF9-9E62E3FD9CCB}" srcOrd="1" destOrd="0" presId="urn:microsoft.com/office/officeart/2005/8/layout/list1"/>
    <dgm:cxn modelId="{D2932D90-A437-490A-AFC8-15F749126810}" type="presParOf" srcId="{9616C68B-735D-4B7D-9D13-2491DFC966BD}" destId="{2547EB4E-ADD6-4732-9E2B-96128046D5C5}" srcOrd="13" destOrd="0" presId="urn:microsoft.com/office/officeart/2005/8/layout/list1"/>
    <dgm:cxn modelId="{FA4845B8-4C2E-4AE3-AB4E-FFDCA7C47EE3}" type="presParOf" srcId="{9616C68B-735D-4B7D-9D13-2491DFC966BD}" destId="{8380B2B7-24EE-435E-9671-99EA7D07433D}" srcOrd="14" destOrd="0" presId="urn:microsoft.com/office/officeart/2005/8/layout/list1"/>
    <dgm:cxn modelId="{BB5E36DC-F99F-41BC-A54B-94C9B761A26A}" type="presParOf" srcId="{9616C68B-735D-4B7D-9D13-2491DFC966BD}" destId="{C8B04373-6231-4AF6-8144-AF79E91F8023}" srcOrd="15" destOrd="0" presId="urn:microsoft.com/office/officeart/2005/8/layout/list1"/>
    <dgm:cxn modelId="{7BA7F679-E86C-4D49-871B-B2D45C592540}" type="presParOf" srcId="{9616C68B-735D-4B7D-9D13-2491DFC966BD}" destId="{03210F9E-CD85-4BC3-998C-9F5C5DB701A3}" srcOrd="16" destOrd="0" presId="urn:microsoft.com/office/officeart/2005/8/layout/list1"/>
    <dgm:cxn modelId="{D04FF0F6-FD1D-4A29-9861-578283CF1ACA}" type="presParOf" srcId="{03210F9E-CD85-4BC3-998C-9F5C5DB701A3}" destId="{BA79C450-44AB-4A4D-AEE7-4F7AECF6FC23}" srcOrd="0" destOrd="0" presId="urn:microsoft.com/office/officeart/2005/8/layout/list1"/>
    <dgm:cxn modelId="{F07EBCCE-564B-45BB-9183-B42FED8F185B}" type="presParOf" srcId="{03210F9E-CD85-4BC3-998C-9F5C5DB701A3}" destId="{0CEB60C4-AA9C-44BF-9430-6EF4FDB29CD8}" srcOrd="1" destOrd="0" presId="urn:microsoft.com/office/officeart/2005/8/layout/list1"/>
    <dgm:cxn modelId="{D6759CC1-7A03-437B-BD58-68737D4AB36A}" type="presParOf" srcId="{9616C68B-735D-4B7D-9D13-2491DFC966BD}" destId="{EBC6EF84-271C-4C1E-9CE0-A50CAD54CFAF}" srcOrd="17" destOrd="0" presId="urn:microsoft.com/office/officeart/2005/8/layout/list1"/>
    <dgm:cxn modelId="{7181E2A7-8568-4271-AAB6-05D33EDFD4C8}" type="presParOf" srcId="{9616C68B-735D-4B7D-9D13-2491DFC966BD}" destId="{25E37953-FC5B-47F1-92BC-7068E2B7B325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F4653F-3EDC-457D-A9F7-3CD58EC92D17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74334EB-00E5-44A9-9B97-4914BC7753B7}">
      <dgm:prSet/>
      <dgm:spPr/>
      <dgm:t>
        <a:bodyPr/>
        <a:lstStyle/>
        <a:p>
          <a:r>
            <a:rPr lang="en-GB"/>
            <a:t>How do you feel about the changes Professor Rhodes describes? </a:t>
          </a:r>
          <a:endParaRPr lang="en-US"/>
        </a:p>
      </dgm:t>
    </dgm:pt>
    <dgm:pt modelId="{BA9E424A-0FFC-4D53-AB84-F02EB20071B0}" type="parTrans" cxnId="{5F9B6F1A-2122-493B-8EE9-A509291CB45E}">
      <dgm:prSet/>
      <dgm:spPr/>
      <dgm:t>
        <a:bodyPr/>
        <a:lstStyle/>
        <a:p>
          <a:endParaRPr lang="en-US"/>
        </a:p>
      </dgm:t>
    </dgm:pt>
    <dgm:pt modelId="{3D6C533C-DD00-4BCD-BD76-E20606964000}" type="sibTrans" cxnId="{5F9B6F1A-2122-493B-8EE9-A509291CB45E}">
      <dgm:prSet/>
      <dgm:spPr/>
      <dgm:t>
        <a:bodyPr/>
        <a:lstStyle/>
        <a:p>
          <a:endParaRPr lang="en-US"/>
        </a:p>
      </dgm:t>
    </dgm:pt>
    <dgm:pt modelId="{D23C0C63-95F2-40B3-8FA4-42CEE2D5D105}">
      <dgm:prSet/>
      <dgm:spPr/>
      <dgm:t>
        <a:bodyPr/>
        <a:lstStyle/>
        <a:p>
          <a:r>
            <a:rPr lang="en-GB"/>
            <a:t>Which changes are good?</a:t>
          </a:r>
          <a:endParaRPr lang="en-US"/>
        </a:p>
      </dgm:t>
    </dgm:pt>
    <dgm:pt modelId="{43DE7A43-38A7-49C6-9AEC-50269825F438}" type="parTrans" cxnId="{C68F93AE-B43F-42CB-8FC7-E93D0CFE23CF}">
      <dgm:prSet/>
      <dgm:spPr/>
      <dgm:t>
        <a:bodyPr/>
        <a:lstStyle/>
        <a:p>
          <a:endParaRPr lang="en-US"/>
        </a:p>
      </dgm:t>
    </dgm:pt>
    <dgm:pt modelId="{538E5985-7384-4653-94F3-018F5B3C77D8}" type="sibTrans" cxnId="{C68F93AE-B43F-42CB-8FC7-E93D0CFE23CF}">
      <dgm:prSet/>
      <dgm:spPr/>
      <dgm:t>
        <a:bodyPr/>
        <a:lstStyle/>
        <a:p>
          <a:endParaRPr lang="en-US"/>
        </a:p>
      </dgm:t>
    </dgm:pt>
    <dgm:pt modelId="{D9527F0A-76E0-41EF-8CDF-3721A76A2566}">
      <dgm:prSet/>
      <dgm:spPr/>
      <dgm:t>
        <a:bodyPr/>
        <a:lstStyle/>
        <a:p>
          <a:r>
            <a:rPr lang="en-GB"/>
            <a:t>Which changes are bad?</a:t>
          </a:r>
          <a:endParaRPr lang="en-US"/>
        </a:p>
      </dgm:t>
    </dgm:pt>
    <dgm:pt modelId="{FE6A933E-D6FF-47A3-8261-A5226169DFE0}" type="parTrans" cxnId="{103D38D8-072F-4D69-A23C-A30E7807C47D}">
      <dgm:prSet/>
      <dgm:spPr/>
      <dgm:t>
        <a:bodyPr/>
        <a:lstStyle/>
        <a:p>
          <a:endParaRPr lang="en-US"/>
        </a:p>
      </dgm:t>
    </dgm:pt>
    <dgm:pt modelId="{1CA26286-8098-44D9-B25C-63A1B33DBD2B}" type="sibTrans" cxnId="{103D38D8-072F-4D69-A23C-A30E7807C47D}">
      <dgm:prSet/>
      <dgm:spPr/>
      <dgm:t>
        <a:bodyPr/>
        <a:lstStyle/>
        <a:p>
          <a:endParaRPr lang="en-US"/>
        </a:p>
      </dgm:t>
    </dgm:pt>
    <dgm:pt modelId="{FEF6A23B-5216-4BBA-AA8C-9FFB232173F5}">
      <dgm:prSet/>
      <dgm:spPr/>
      <dgm:t>
        <a:bodyPr/>
        <a:lstStyle/>
        <a:p>
          <a:r>
            <a:rPr lang="en-GB"/>
            <a:t>Do you agree with anything Professor Rhodes says?</a:t>
          </a:r>
          <a:endParaRPr lang="en-US"/>
        </a:p>
      </dgm:t>
    </dgm:pt>
    <dgm:pt modelId="{C3130C03-BC8C-4259-8782-5F5B3868C68D}" type="parTrans" cxnId="{A8B6AB38-D50C-4F03-BD64-F5F02E875538}">
      <dgm:prSet/>
      <dgm:spPr/>
      <dgm:t>
        <a:bodyPr/>
        <a:lstStyle/>
        <a:p>
          <a:endParaRPr lang="en-US"/>
        </a:p>
      </dgm:t>
    </dgm:pt>
    <dgm:pt modelId="{7C8F9DD6-1DB6-4792-8C16-FB93D5A5AF0C}" type="sibTrans" cxnId="{A8B6AB38-D50C-4F03-BD64-F5F02E875538}">
      <dgm:prSet/>
      <dgm:spPr/>
      <dgm:t>
        <a:bodyPr/>
        <a:lstStyle/>
        <a:p>
          <a:endParaRPr lang="en-US"/>
        </a:p>
      </dgm:t>
    </dgm:pt>
    <dgm:pt modelId="{3E4A0C36-D4A2-4425-A323-1B47D626DCE4}">
      <dgm:prSet/>
      <dgm:spPr/>
      <dgm:t>
        <a:bodyPr/>
        <a:lstStyle/>
        <a:p>
          <a:r>
            <a:rPr lang="en-GB"/>
            <a:t>Why?</a:t>
          </a:r>
          <a:endParaRPr lang="en-US"/>
        </a:p>
      </dgm:t>
    </dgm:pt>
    <dgm:pt modelId="{D90D8329-5D37-43DB-98CB-D606CC384B89}" type="parTrans" cxnId="{719E140A-0125-43A7-BCA7-67F04BA79727}">
      <dgm:prSet/>
      <dgm:spPr/>
      <dgm:t>
        <a:bodyPr/>
        <a:lstStyle/>
        <a:p>
          <a:endParaRPr lang="en-US"/>
        </a:p>
      </dgm:t>
    </dgm:pt>
    <dgm:pt modelId="{6ED035DD-9EC2-4A69-99BC-EEDD3D74C441}" type="sibTrans" cxnId="{719E140A-0125-43A7-BCA7-67F04BA79727}">
      <dgm:prSet/>
      <dgm:spPr/>
      <dgm:t>
        <a:bodyPr/>
        <a:lstStyle/>
        <a:p>
          <a:endParaRPr lang="en-US"/>
        </a:p>
      </dgm:t>
    </dgm:pt>
    <dgm:pt modelId="{3DAB0477-0152-4FA1-9903-5A3A8DB8B4D5}" type="pres">
      <dgm:prSet presAssocID="{C4F4653F-3EDC-457D-A9F7-3CD58EC92D17}" presName="linear" presStyleCnt="0">
        <dgm:presLayoutVars>
          <dgm:animLvl val="lvl"/>
          <dgm:resizeHandles val="exact"/>
        </dgm:presLayoutVars>
      </dgm:prSet>
      <dgm:spPr/>
    </dgm:pt>
    <dgm:pt modelId="{E2054B94-041B-4116-ABF3-3186D933CB83}" type="pres">
      <dgm:prSet presAssocID="{B74334EB-00E5-44A9-9B97-4914BC7753B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99A19E15-2B41-431C-B441-E644E00C1C73}" type="pres">
      <dgm:prSet presAssocID="{3D6C533C-DD00-4BCD-BD76-E20606964000}" presName="spacer" presStyleCnt="0"/>
      <dgm:spPr/>
    </dgm:pt>
    <dgm:pt modelId="{B5E687F8-F682-4AFC-9DD3-7CD530D85BB2}" type="pres">
      <dgm:prSet presAssocID="{D23C0C63-95F2-40B3-8FA4-42CEE2D5D10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326C804-064D-4F3A-9938-36A6FA3751AA}" type="pres">
      <dgm:prSet presAssocID="{538E5985-7384-4653-94F3-018F5B3C77D8}" presName="spacer" presStyleCnt="0"/>
      <dgm:spPr/>
    </dgm:pt>
    <dgm:pt modelId="{8FC70BE6-34B5-4335-9383-09FF9D8D6ED4}" type="pres">
      <dgm:prSet presAssocID="{D9527F0A-76E0-41EF-8CDF-3721A76A256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0C19AB5-7431-4389-BB8F-40C63961FA80}" type="pres">
      <dgm:prSet presAssocID="{1CA26286-8098-44D9-B25C-63A1B33DBD2B}" presName="spacer" presStyleCnt="0"/>
      <dgm:spPr/>
    </dgm:pt>
    <dgm:pt modelId="{0EAF8CC7-BD90-4C81-9283-8E2E76228A7A}" type="pres">
      <dgm:prSet presAssocID="{FEF6A23B-5216-4BBA-AA8C-9FFB232173F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3C8C79A-EE04-4D93-84B2-EA89DFB057CF}" type="pres">
      <dgm:prSet presAssocID="{7C8F9DD6-1DB6-4792-8C16-FB93D5A5AF0C}" presName="spacer" presStyleCnt="0"/>
      <dgm:spPr/>
    </dgm:pt>
    <dgm:pt modelId="{587A6D8D-FA18-4F58-9AFE-779BB94F91C4}" type="pres">
      <dgm:prSet presAssocID="{3E4A0C36-D4A2-4425-A323-1B47D626DCE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19E140A-0125-43A7-BCA7-67F04BA79727}" srcId="{C4F4653F-3EDC-457D-A9F7-3CD58EC92D17}" destId="{3E4A0C36-D4A2-4425-A323-1B47D626DCE4}" srcOrd="4" destOrd="0" parTransId="{D90D8329-5D37-43DB-98CB-D606CC384B89}" sibTransId="{6ED035DD-9EC2-4A69-99BC-EEDD3D74C441}"/>
    <dgm:cxn modelId="{A5F79B0A-60D1-4082-93EB-45D11F855CC0}" type="presOf" srcId="{FEF6A23B-5216-4BBA-AA8C-9FFB232173F5}" destId="{0EAF8CC7-BD90-4C81-9283-8E2E76228A7A}" srcOrd="0" destOrd="0" presId="urn:microsoft.com/office/officeart/2005/8/layout/vList2"/>
    <dgm:cxn modelId="{6D93E30D-CD46-4CE7-93D3-00F0D4BBE467}" type="presOf" srcId="{D9527F0A-76E0-41EF-8CDF-3721A76A2566}" destId="{8FC70BE6-34B5-4335-9383-09FF9D8D6ED4}" srcOrd="0" destOrd="0" presId="urn:microsoft.com/office/officeart/2005/8/layout/vList2"/>
    <dgm:cxn modelId="{5F9B6F1A-2122-493B-8EE9-A509291CB45E}" srcId="{C4F4653F-3EDC-457D-A9F7-3CD58EC92D17}" destId="{B74334EB-00E5-44A9-9B97-4914BC7753B7}" srcOrd="0" destOrd="0" parTransId="{BA9E424A-0FFC-4D53-AB84-F02EB20071B0}" sibTransId="{3D6C533C-DD00-4BCD-BD76-E20606964000}"/>
    <dgm:cxn modelId="{A8B6AB38-D50C-4F03-BD64-F5F02E875538}" srcId="{C4F4653F-3EDC-457D-A9F7-3CD58EC92D17}" destId="{FEF6A23B-5216-4BBA-AA8C-9FFB232173F5}" srcOrd="3" destOrd="0" parTransId="{C3130C03-BC8C-4259-8782-5F5B3868C68D}" sibTransId="{7C8F9DD6-1DB6-4792-8C16-FB93D5A5AF0C}"/>
    <dgm:cxn modelId="{47B40C47-4D02-445D-AB25-24EFC9F58CEF}" type="presOf" srcId="{D23C0C63-95F2-40B3-8FA4-42CEE2D5D105}" destId="{B5E687F8-F682-4AFC-9DD3-7CD530D85BB2}" srcOrd="0" destOrd="0" presId="urn:microsoft.com/office/officeart/2005/8/layout/vList2"/>
    <dgm:cxn modelId="{C68F93AE-B43F-42CB-8FC7-E93D0CFE23CF}" srcId="{C4F4653F-3EDC-457D-A9F7-3CD58EC92D17}" destId="{D23C0C63-95F2-40B3-8FA4-42CEE2D5D105}" srcOrd="1" destOrd="0" parTransId="{43DE7A43-38A7-49C6-9AEC-50269825F438}" sibTransId="{538E5985-7384-4653-94F3-018F5B3C77D8}"/>
    <dgm:cxn modelId="{898BA7C5-D879-4299-A2CB-E56C8CE42213}" type="presOf" srcId="{B74334EB-00E5-44A9-9B97-4914BC7753B7}" destId="{E2054B94-041B-4116-ABF3-3186D933CB83}" srcOrd="0" destOrd="0" presId="urn:microsoft.com/office/officeart/2005/8/layout/vList2"/>
    <dgm:cxn modelId="{103D38D8-072F-4D69-A23C-A30E7807C47D}" srcId="{C4F4653F-3EDC-457D-A9F7-3CD58EC92D17}" destId="{D9527F0A-76E0-41EF-8CDF-3721A76A2566}" srcOrd="2" destOrd="0" parTransId="{FE6A933E-D6FF-47A3-8261-A5226169DFE0}" sibTransId="{1CA26286-8098-44D9-B25C-63A1B33DBD2B}"/>
    <dgm:cxn modelId="{692AC0ED-54A7-4A1B-9A9F-408D4068A277}" type="presOf" srcId="{C4F4653F-3EDC-457D-A9F7-3CD58EC92D17}" destId="{3DAB0477-0152-4FA1-9903-5A3A8DB8B4D5}" srcOrd="0" destOrd="0" presId="urn:microsoft.com/office/officeart/2005/8/layout/vList2"/>
    <dgm:cxn modelId="{5E6227FB-03A3-49C7-AE37-91EDCEDE4523}" type="presOf" srcId="{3E4A0C36-D4A2-4425-A323-1B47D626DCE4}" destId="{587A6D8D-FA18-4F58-9AFE-779BB94F91C4}" srcOrd="0" destOrd="0" presId="urn:microsoft.com/office/officeart/2005/8/layout/vList2"/>
    <dgm:cxn modelId="{B36E3EE0-BF50-45E8-BEBD-CDA21C2A581A}" type="presParOf" srcId="{3DAB0477-0152-4FA1-9903-5A3A8DB8B4D5}" destId="{E2054B94-041B-4116-ABF3-3186D933CB83}" srcOrd="0" destOrd="0" presId="urn:microsoft.com/office/officeart/2005/8/layout/vList2"/>
    <dgm:cxn modelId="{4BBB316D-C4FE-4DE4-80BE-2653921C9C34}" type="presParOf" srcId="{3DAB0477-0152-4FA1-9903-5A3A8DB8B4D5}" destId="{99A19E15-2B41-431C-B441-E644E00C1C73}" srcOrd="1" destOrd="0" presId="urn:microsoft.com/office/officeart/2005/8/layout/vList2"/>
    <dgm:cxn modelId="{FE5E9A41-0DE7-4ACB-A2F7-08276AECDA21}" type="presParOf" srcId="{3DAB0477-0152-4FA1-9903-5A3A8DB8B4D5}" destId="{B5E687F8-F682-4AFC-9DD3-7CD530D85BB2}" srcOrd="2" destOrd="0" presId="urn:microsoft.com/office/officeart/2005/8/layout/vList2"/>
    <dgm:cxn modelId="{2EBB6267-BD39-4F7E-92CB-496111DD1810}" type="presParOf" srcId="{3DAB0477-0152-4FA1-9903-5A3A8DB8B4D5}" destId="{7326C804-064D-4F3A-9938-36A6FA3751AA}" srcOrd="3" destOrd="0" presId="urn:microsoft.com/office/officeart/2005/8/layout/vList2"/>
    <dgm:cxn modelId="{8AA4AAAE-AED1-49AE-B2B7-4E487F36F031}" type="presParOf" srcId="{3DAB0477-0152-4FA1-9903-5A3A8DB8B4D5}" destId="{8FC70BE6-34B5-4335-9383-09FF9D8D6ED4}" srcOrd="4" destOrd="0" presId="urn:microsoft.com/office/officeart/2005/8/layout/vList2"/>
    <dgm:cxn modelId="{E99F509C-D207-4228-BC6C-EC83F52B3C0F}" type="presParOf" srcId="{3DAB0477-0152-4FA1-9903-5A3A8DB8B4D5}" destId="{30C19AB5-7431-4389-BB8F-40C63961FA80}" srcOrd="5" destOrd="0" presId="urn:microsoft.com/office/officeart/2005/8/layout/vList2"/>
    <dgm:cxn modelId="{90FD75C8-F7EA-4A75-93C3-724037B81BAD}" type="presParOf" srcId="{3DAB0477-0152-4FA1-9903-5A3A8DB8B4D5}" destId="{0EAF8CC7-BD90-4C81-9283-8E2E76228A7A}" srcOrd="6" destOrd="0" presId="urn:microsoft.com/office/officeart/2005/8/layout/vList2"/>
    <dgm:cxn modelId="{F93C97BA-737B-4B31-825A-5090C774AD4F}" type="presParOf" srcId="{3DAB0477-0152-4FA1-9903-5A3A8DB8B4D5}" destId="{33C8C79A-EE04-4D93-84B2-EA89DFB057CF}" srcOrd="7" destOrd="0" presId="urn:microsoft.com/office/officeart/2005/8/layout/vList2"/>
    <dgm:cxn modelId="{73FEBB8D-555D-433F-8578-032D80CF1D2D}" type="presParOf" srcId="{3DAB0477-0152-4FA1-9903-5A3A8DB8B4D5}" destId="{587A6D8D-FA18-4F58-9AFE-779BB94F91C4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E2DEFA-7B63-47CE-8B13-5D7462EF61A1}">
      <dsp:nvSpPr>
        <dsp:cNvPr id="0" name=""/>
        <dsp:cNvSpPr/>
      </dsp:nvSpPr>
      <dsp:spPr>
        <a:xfrm>
          <a:off x="0" y="39837"/>
          <a:ext cx="4996207" cy="1352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kern="1200"/>
            <a:t>a) Cities and the countryside</a:t>
          </a:r>
          <a:endParaRPr lang="en-US" sz="3400" kern="1200"/>
        </a:p>
      </dsp:txBody>
      <dsp:txXfrm>
        <a:off x="66025" y="105862"/>
        <a:ext cx="4864157" cy="1220470"/>
      </dsp:txXfrm>
    </dsp:sp>
    <dsp:sp modelId="{28012802-DAAB-4F4A-AA34-3D0D01B9FC3A}">
      <dsp:nvSpPr>
        <dsp:cNvPr id="0" name=""/>
        <dsp:cNvSpPr/>
      </dsp:nvSpPr>
      <dsp:spPr>
        <a:xfrm>
          <a:off x="0" y="1490277"/>
          <a:ext cx="4996207" cy="1352520"/>
        </a:xfrm>
        <a:prstGeom prst="roundRect">
          <a:avLst/>
        </a:prstGeom>
        <a:solidFill>
          <a:schemeClr val="accent2">
            <a:hueOff val="1006389"/>
            <a:satOff val="3595"/>
            <a:lumOff val="431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kern="1200"/>
            <a:t>b) Cities near the sea</a:t>
          </a:r>
          <a:endParaRPr lang="en-US" sz="3400" kern="1200"/>
        </a:p>
      </dsp:txBody>
      <dsp:txXfrm>
        <a:off x="66025" y="1556302"/>
        <a:ext cx="4864157" cy="1220470"/>
      </dsp:txXfrm>
    </dsp:sp>
    <dsp:sp modelId="{EFBC234E-3350-4216-B98C-0C7BB1448E9E}">
      <dsp:nvSpPr>
        <dsp:cNvPr id="0" name=""/>
        <dsp:cNvSpPr/>
      </dsp:nvSpPr>
      <dsp:spPr>
        <a:xfrm>
          <a:off x="0" y="2940717"/>
          <a:ext cx="4996207" cy="1352520"/>
        </a:xfrm>
        <a:prstGeom prst="roundRect">
          <a:avLst/>
        </a:prstGeom>
        <a:solidFill>
          <a:schemeClr val="accent2">
            <a:hueOff val="2012778"/>
            <a:satOff val="7191"/>
            <a:lumOff val="862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kern="1200"/>
            <a:t>c) Energy, money and politics</a:t>
          </a:r>
          <a:endParaRPr lang="en-US" sz="3400" kern="1200"/>
        </a:p>
      </dsp:txBody>
      <dsp:txXfrm>
        <a:off x="66025" y="3006742"/>
        <a:ext cx="4864157" cy="1220470"/>
      </dsp:txXfrm>
    </dsp:sp>
    <dsp:sp modelId="{E234014F-9C0B-429F-BF2D-05AF528E7975}">
      <dsp:nvSpPr>
        <dsp:cNvPr id="0" name=""/>
        <dsp:cNvSpPr/>
      </dsp:nvSpPr>
      <dsp:spPr>
        <a:xfrm>
          <a:off x="0" y="4391158"/>
          <a:ext cx="4996207" cy="1352520"/>
        </a:xfrm>
        <a:prstGeom prst="roundRect">
          <a:avLst/>
        </a:prstGeom>
        <a:solidFill>
          <a:schemeClr val="accent2">
            <a:hueOff val="3019167"/>
            <a:satOff val="10786"/>
            <a:lumOff val="1294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400" kern="1200"/>
            <a:t>d) Working and living in cities</a:t>
          </a:r>
          <a:endParaRPr lang="en-US" sz="3400" kern="1200"/>
        </a:p>
      </dsp:txBody>
      <dsp:txXfrm>
        <a:off x="66025" y="4457183"/>
        <a:ext cx="4864157" cy="12204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EC6ECC-6230-4371-8B4A-EA8686266274}">
      <dsp:nvSpPr>
        <dsp:cNvPr id="0" name=""/>
        <dsp:cNvSpPr/>
      </dsp:nvSpPr>
      <dsp:spPr>
        <a:xfrm>
          <a:off x="0" y="293175"/>
          <a:ext cx="102132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B3E32F-B28C-4EB9-9C5D-8C345D8A79B3}">
      <dsp:nvSpPr>
        <dsp:cNvPr id="0" name=""/>
        <dsp:cNvSpPr/>
      </dsp:nvSpPr>
      <dsp:spPr>
        <a:xfrm>
          <a:off x="510660" y="27495"/>
          <a:ext cx="714924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224" tIns="0" rIns="27022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1. Cities will have many centres</a:t>
          </a:r>
          <a:endParaRPr lang="en-US" sz="1800" kern="1200" dirty="0"/>
        </a:p>
      </dsp:txBody>
      <dsp:txXfrm>
        <a:off x="536599" y="53434"/>
        <a:ext cx="7097362" cy="479482"/>
      </dsp:txXfrm>
    </dsp:sp>
    <dsp:sp modelId="{89F08051-C8AF-4053-BFEE-B19B4CF87E71}">
      <dsp:nvSpPr>
        <dsp:cNvPr id="0" name=""/>
        <dsp:cNvSpPr/>
      </dsp:nvSpPr>
      <dsp:spPr>
        <a:xfrm>
          <a:off x="0" y="1109655"/>
          <a:ext cx="102132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74EE69-F390-48E8-B8F4-B643F5AE2B9B}">
      <dsp:nvSpPr>
        <dsp:cNvPr id="0" name=""/>
        <dsp:cNvSpPr/>
      </dsp:nvSpPr>
      <dsp:spPr>
        <a:xfrm>
          <a:off x="510660" y="843975"/>
          <a:ext cx="714924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224" tIns="0" rIns="27022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2. Big cities will stop growing</a:t>
          </a:r>
        </a:p>
      </dsp:txBody>
      <dsp:txXfrm>
        <a:off x="536599" y="869914"/>
        <a:ext cx="7097362" cy="479482"/>
      </dsp:txXfrm>
    </dsp:sp>
    <dsp:sp modelId="{C4E33B53-9E84-4BA2-9929-9C78853202E6}">
      <dsp:nvSpPr>
        <dsp:cNvPr id="0" name=""/>
        <dsp:cNvSpPr/>
      </dsp:nvSpPr>
      <dsp:spPr>
        <a:xfrm>
          <a:off x="0" y="1926135"/>
          <a:ext cx="102132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CCC0ED-D185-4B3E-B35A-306393112057}">
      <dsp:nvSpPr>
        <dsp:cNvPr id="0" name=""/>
        <dsp:cNvSpPr/>
      </dsp:nvSpPr>
      <dsp:spPr>
        <a:xfrm>
          <a:off x="510660" y="1660455"/>
          <a:ext cx="714924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224" tIns="0" rIns="27022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3. Buildings will use local materials</a:t>
          </a:r>
        </a:p>
      </dsp:txBody>
      <dsp:txXfrm>
        <a:off x="536599" y="1686394"/>
        <a:ext cx="7097362" cy="479482"/>
      </dsp:txXfrm>
    </dsp:sp>
    <dsp:sp modelId="{8380B2B7-24EE-435E-9671-99EA7D07433D}">
      <dsp:nvSpPr>
        <dsp:cNvPr id="0" name=""/>
        <dsp:cNvSpPr/>
      </dsp:nvSpPr>
      <dsp:spPr>
        <a:xfrm>
          <a:off x="0" y="2742615"/>
          <a:ext cx="102132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936C9E-DA4E-45CF-AEF9-9E62E3FD9CCB}">
      <dsp:nvSpPr>
        <dsp:cNvPr id="0" name=""/>
        <dsp:cNvSpPr/>
      </dsp:nvSpPr>
      <dsp:spPr>
        <a:xfrm>
          <a:off x="510660" y="2476935"/>
          <a:ext cx="714924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224" tIns="0" rIns="27022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4. There might be political problems</a:t>
          </a:r>
        </a:p>
      </dsp:txBody>
      <dsp:txXfrm>
        <a:off x="536599" y="2502874"/>
        <a:ext cx="7097362" cy="479482"/>
      </dsp:txXfrm>
    </dsp:sp>
    <dsp:sp modelId="{25E37953-FC5B-47F1-92BC-7068E2B7B325}">
      <dsp:nvSpPr>
        <dsp:cNvPr id="0" name=""/>
        <dsp:cNvSpPr/>
      </dsp:nvSpPr>
      <dsp:spPr>
        <a:xfrm>
          <a:off x="0" y="3559095"/>
          <a:ext cx="102132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EB60C4-AA9C-44BF-9430-6EF4FDB29CD8}">
      <dsp:nvSpPr>
        <dsp:cNvPr id="0" name=""/>
        <dsp:cNvSpPr/>
      </dsp:nvSpPr>
      <dsp:spPr>
        <a:xfrm>
          <a:off x="510660" y="3293415"/>
          <a:ext cx="7149240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0224" tIns="0" rIns="27022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5. Some cities near the sea will need help</a:t>
          </a:r>
        </a:p>
      </dsp:txBody>
      <dsp:txXfrm>
        <a:off x="536599" y="3319354"/>
        <a:ext cx="7097362" cy="4794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054B94-041B-4116-ABF3-3186D933CB83}">
      <dsp:nvSpPr>
        <dsp:cNvPr id="0" name=""/>
        <dsp:cNvSpPr/>
      </dsp:nvSpPr>
      <dsp:spPr>
        <a:xfrm>
          <a:off x="0" y="48330"/>
          <a:ext cx="6668792" cy="10740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How do you feel about the changes Professor Rhodes describes? </a:t>
          </a:r>
          <a:endParaRPr lang="en-US" sz="2700" kern="1200"/>
        </a:p>
      </dsp:txBody>
      <dsp:txXfrm>
        <a:off x="52431" y="100761"/>
        <a:ext cx="6563930" cy="969198"/>
      </dsp:txXfrm>
    </dsp:sp>
    <dsp:sp modelId="{B5E687F8-F682-4AFC-9DD3-7CD530D85BB2}">
      <dsp:nvSpPr>
        <dsp:cNvPr id="0" name=""/>
        <dsp:cNvSpPr/>
      </dsp:nvSpPr>
      <dsp:spPr>
        <a:xfrm>
          <a:off x="0" y="1200150"/>
          <a:ext cx="6668792" cy="1074060"/>
        </a:xfrm>
        <a:prstGeom prst="roundRect">
          <a:avLst/>
        </a:prstGeom>
        <a:solidFill>
          <a:schemeClr val="accent2">
            <a:hueOff val="754792"/>
            <a:satOff val="2696"/>
            <a:lumOff val="323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Which changes are good?</a:t>
          </a:r>
          <a:endParaRPr lang="en-US" sz="2700" kern="1200"/>
        </a:p>
      </dsp:txBody>
      <dsp:txXfrm>
        <a:off x="52431" y="1252581"/>
        <a:ext cx="6563930" cy="969198"/>
      </dsp:txXfrm>
    </dsp:sp>
    <dsp:sp modelId="{8FC70BE6-34B5-4335-9383-09FF9D8D6ED4}">
      <dsp:nvSpPr>
        <dsp:cNvPr id="0" name=""/>
        <dsp:cNvSpPr/>
      </dsp:nvSpPr>
      <dsp:spPr>
        <a:xfrm>
          <a:off x="0" y="2351970"/>
          <a:ext cx="6668792" cy="1074060"/>
        </a:xfrm>
        <a:prstGeom prst="roundRect">
          <a:avLst/>
        </a:prstGeom>
        <a:solidFill>
          <a:schemeClr val="accent2">
            <a:hueOff val="1509584"/>
            <a:satOff val="5393"/>
            <a:lumOff val="647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Which changes are bad?</a:t>
          </a:r>
          <a:endParaRPr lang="en-US" sz="2700" kern="1200"/>
        </a:p>
      </dsp:txBody>
      <dsp:txXfrm>
        <a:off x="52431" y="2404401"/>
        <a:ext cx="6563930" cy="969198"/>
      </dsp:txXfrm>
    </dsp:sp>
    <dsp:sp modelId="{0EAF8CC7-BD90-4C81-9283-8E2E76228A7A}">
      <dsp:nvSpPr>
        <dsp:cNvPr id="0" name=""/>
        <dsp:cNvSpPr/>
      </dsp:nvSpPr>
      <dsp:spPr>
        <a:xfrm>
          <a:off x="0" y="3503790"/>
          <a:ext cx="6668792" cy="1074060"/>
        </a:xfrm>
        <a:prstGeom prst="roundRect">
          <a:avLst/>
        </a:prstGeom>
        <a:solidFill>
          <a:schemeClr val="accent2">
            <a:hueOff val="2264376"/>
            <a:satOff val="8089"/>
            <a:lumOff val="97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Do you agree with anything Professor Rhodes says?</a:t>
          </a:r>
          <a:endParaRPr lang="en-US" sz="2700" kern="1200"/>
        </a:p>
      </dsp:txBody>
      <dsp:txXfrm>
        <a:off x="52431" y="3556221"/>
        <a:ext cx="6563930" cy="969198"/>
      </dsp:txXfrm>
    </dsp:sp>
    <dsp:sp modelId="{587A6D8D-FA18-4F58-9AFE-779BB94F91C4}">
      <dsp:nvSpPr>
        <dsp:cNvPr id="0" name=""/>
        <dsp:cNvSpPr/>
      </dsp:nvSpPr>
      <dsp:spPr>
        <a:xfrm>
          <a:off x="0" y="4655610"/>
          <a:ext cx="6668792" cy="1074060"/>
        </a:xfrm>
        <a:prstGeom prst="roundRect">
          <a:avLst/>
        </a:prstGeom>
        <a:solidFill>
          <a:schemeClr val="accent2">
            <a:hueOff val="3019167"/>
            <a:satOff val="10786"/>
            <a:lumOff val="1294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Why?</a:t>
          </a:r>
          <a:endParaRPr lang="en-US" sz="2700" kern="1200"/>
        </a:p>
      </dsp:txBody>
      <dsp:txXfrm>
        <a:off x="52431" y="4708041"/>
        <a:ext cx="6563930" cy="9691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69078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36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94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78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623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494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360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376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174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926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80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5/4/2021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386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2EE425-A53D-405B-B6AA-8293B3145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3707" y="4536900"/>
            <a:ext cx="4075200" cy="153295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000"/>
              <a:t>Why are so many people around the world going to live in cities?</a:t>
            </a:r>
            <a:endParaRPr lang="en-GB" sz="3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AD75A-DD38-4618-AB70-A332835FEE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946" y="561402"/>
            <a:ext cx="4075200" cy="1520975"/>
          </a:xfrm>
        </p:spPr>
        <p:txBody>
          <a:bodyPr>
            <a:normAutofit/>
          </a:bodyPr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Breakout room activity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7" name="Group 65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8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1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2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3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94" name="Rectangle 75">
            <a:extLst>
              <a:ext uri="{FF2B5EF4-FFF2-40B4-BE49-F238E27FC236}">
                <a16:creationId xmlns:a16="http://schemas.microsoft.com/office/drawing/2014/main" id="{1B5DF063-A889-4037-8C0F-D6D424107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3" name="Video 52">
            <a:extLst>
              <a:ext uri="{FF2B5EF4-FFF2-40B4-BE49-F238E27FC236}">
                <a16:creationId xmlns:a16="http://schemas.microsoft.com/office/drawing/2014/main" id="{ED782B84-223D-4B67-8496-671CE38201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6651127" y="2025449"/>
            <a:ext cx="4999885" cy="280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472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78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4BFC7-D4BF-4E23-9DBA-ED1B00FC9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1" y="1079500"/>
            <a:ext cx="3904750" cy="4689475"/>
          </a:xfr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GB" sz="4400"/>
              <a:t>In which paragraph 1-4 does Professor Rhodes talk about these topics?</a:t>
            </a:r>
            <a:br>
              <a:rPr lang="en-US" sz="4400"/>
            </a:br>
            <a:endParaRPr lang="en-GB" sz="44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513CAD-9784-4D35-BAF9-1F7DDD697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342900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181B7E-257F-4E56-A87E-F18BFCAED4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0786019"/>
              </p:ext>
            </p:extLst>
          </p:nvPr>
        </p:nvGraphicFramePr>
        <p:xfrm>
          <a:off x="6654799" y="531814"/>
          <a:ext cx="4996207" cy="5783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9323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AC273-A5BE-44BC-BB12-C50E04876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512" y="302004"/>
            <a:ext cx="10213200" cy="1499735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GB" dirty="0"/>
            </a:br>
            <a:endParaRPr lang="en-GB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A0EEF39F-0CFE-4345-A383-609DFD608A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1729449"/>
              </p:ext>
            </p:extLst>
          </p:nvPr>
        </p:nvGraphicFramePr>
        <p:xfrm>
          <a:off x="460893" y="2650659"/>
          <a:ext cx="10213200" cy="40401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FE2FB6E-F6C2-495F-9F3D-367A7FD96C64}"/>
              </a:ext>
            </a:extLst>
          </p:cNvPr>
          <p:cNvSpPr txBox="1"/>
          <p:nvPr/>
        </p:nvSpPr>
        <p:spPr>
          <a:xfrm>
            <a:off x="1056512" y="687626"/>
            <a:ext cx="6094602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Breakout room activity</a:t>
            </a:r>
          </a:p>
          <a:p>
            <a:br>
              <a:rPr lang="en-GB" dirty="0"/>
            </a:br>
            <a:r>
              <a:rPr lang="en-GB" sz="2800" dirty="0">
                <a:solidFill>
                  <a:srgbClr val="00B050"/>
                </a:solidFill>
              </a:rPr>
              <a:t>What </a:t>
            </a:r>
            <a:r>
              <a:rPr lang="en-GB" sz="2800" u="sng" dirty="0">
                <a:solidFill>
                  <a:srgbClr val="00B050"/>
                </a:solidFill>
              </a:rPr>
              <a:t>reasons</a:t>
            </a:r>
            <a:r>
              <a:rPr lang="en-GB" sz="2800" dirty="0">
                <a:solidFill>
                  <a:srgbClr val="00B050"/>
                </a:solidFill>
              </a:rPr>
              <a:t> does Professor Rhodes give for these predictions?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9960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193773F-8E9F-4F3E-A7D2-0EBECA70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CB09F8-44E9-424A-89E4-FEFDBABBE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46800"/>
            <a:ext cx="2802386" cy="4689475"/>
          </a:xfrm>
        </p:spPr>
        <p:txBody>
          <a:bodyPr anchor="t">
            <a:normAutofit/>
          </a:bodyPr>
          <a:lstStyle/>
          <a:p>
            <a:r>
              <a:rPr lang="en-GB" dirty="0"/>
              <a:t>3</a:t>
            </a:r>
            <a:r>
              <a:rPr lang="en-GB" baseline="30000" dirty="0"/>
              <a:t>rd</a:t>
            </a:r>
            <a:r>
              <a:rPr lang="en-GB" dirty="0"/>
              <a:t> Breakout Room Activity</a:t>
            </a:r>
            <a:br>
              <a:rPr lang="en-GB" dirty="0"/>
            </a:br>
            <a:br>
              <a:rPr lang="en-GB" dirty="0"/>
            </a:br>
            <a:br>
              <a:rPr lang="en-GB" dirty="0"/>
            </a:br>
            <a:r>
              <a:rPr lang="en-GB" dirty="0"/>
              <a:t>Discuss your views about the article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151EE42-26C4-4A70-B450-B38496F00E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2664263"/>
              </p:ext>
            </p:extLst>
          </p:nvPr>
        </p:nvGraphicFramePr>
        <p:xfrm>
          <a:off x="4982215" y="537330"/>
          <a:ext cx="6668792" cy="577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4701489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LightSeed_2SEEDS">
      <a:dk1>
        <a:srgbClr val="000000"/>
      </a:dk1>
      <a:lt1>
        <a:srgbClr val="FFFFFF"/>
      </a:lt1>
      <a:dk2>
        <a:srgbClr val="282441"/>
      </a:dk2>
      <a:lt2>
        <a:srgbClr val="E8E5E2"/>
      </a:lt2>
      <a:accent1>
        <a:srgbClr val="6C97CD"/>
      </a:accent1>
      <a:accent2>
        <a:srgbClr val="61ADB9"/>
      </a:accent2>
      <a:accent3>
        <a:srgbClr val="8688D6"/>
      </a:accent3>
      <a:accent4>
        <a:srgbClr val="CD896C"/>
      </a:accent4>
      <a:accent5>
        <a:srgbClr val="B5A068"/>
      </a:accent5>
      <a:accent6>
        <a:srgbClr val="9DA858"/>
      </a:accent6>
      <a:hlink>
        <a:srgbClr val="997E5C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157</Words>
  <Application>Microsoft Office PowerPoint</Application>
  <PresentationFormat>Widescreen</PresentationFormat>
  <Paragraphs>21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Avenir Next LT Pro</vt:lpstr>
      <vt:lpstr>Goudy Old Style</vt:lpstr>
      <vt:lpstr>Wingdings</vt:lpstr>
      <vt:lpstr>FrostyVTI</vt:lpstr>
      <vt:lpstr>Why are so many people around the world going to live in cities?</vt:lpstr>
      <vt:lpstr>In which paragraph 1-4 does Professor Rhodes talk about these topics? </vt:lpstr>
      <vt:lpstr>  </vt:lpstr>
      <vt:lpstr>3rd Breakout Room Activity   Discuss your views about the article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are so many people around the world going to live in cities?</dc:title>
  <dc:creator>Georgia Christian</dc:creator>
  <cp:lastModifiedBy>Georgia Christian</cp:lastModifiedBy>
  <cp:revision>4</cp:revision>
  <dcterms:created xsi:type="dcterms:W3CDTF">2021-05-04T13:19:33Z</dcterms:created>
  <dcterms:modified xsi:type="dcterms:W3CDTF">2021-05-04T13:42:19Z</dcterms:modified>
</cp:coreProperties>
</file>

<file path=docProps/thumbnail.jpeg>
</file>